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75" r:id="rId17"/>
    <p:sldId id="277" r:id="rId18"/>
    <p:sldId id="278" r:id="rId19"/>
    <p:sldId id="286" r:id="rId20"/>
    <p:sldId id="279" r:id="rId21"/>
    <p:sldId id="271" r:id="rId22"/>
    <p:sldId id="276" r:id="rId23"/>
    <p:sldId id="274" r:id="rId24"/>
    <p:sldId id="280" r:id="rId25"/>
    <p:sldId id="281" r:id="rId26"/>
    <p:sldId id="282" r:id="rId27"/>
    <p:sldId id="283" r:id="rId28"/>
    <p:sldId id="287" r:id="rId29"/>
    <p:sldId id="288" r:id="rId30"/>
    <p:sldId id="289" r:id="rId31"/>
    <p:sldId id="290" r:id="rId32"/>
    <p:sldId id="291" r:id="rId33"/>
    <p:sldId id="284" r:id="rId3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37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2C107-5893-4A2F-8137-200F1A0CCFDA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D6BDD-0E3B-4D96-91ED-AC03757B6A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E2D16-511F-4FB7-BF28-620A7642F60D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6CA01-DDC2-4867-A091-07D470E1256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5219E-7FF1-43A1-9F0F-785E08BEBD05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F8FD4-B865-4090-BA69-A699CF84E1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63731-402B-408F-A22F-67CFD80EF20D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08951-2A96-4646-B36B-FF81A0749CF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DB24A-8F33-43CA-A18D-0996877DE19B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495AD-6C22-4459-86CA-BE0D6FAA56D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5E9EC-6425-4EF1-9C09-C399243CAB89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B3B00-AC8B-412D-877F-A1F0D84948A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B8D80-3B04-480C-AA62-8127AD3F419D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7A159-FEC1-46DE-94A4-6B4D4A00A8E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25EF7-3415-4FCA-B9F1-6724AD3D30D6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9320B-6BBC-4CA5-9171-AF18D697B2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43254-0CFE-4A67-8069-D190F2E3DF81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72CBB-8560-4881-B387-74E040DC104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3D399-AD2F-458D-9386-9041FD24B9F5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96CD5-3B41-4E4F-B2F2-A0D600154BD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8686B-495F-4DA8-994A-8A23DEB1093D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D28CA-D50F-458B-B461-646B030EB2C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99909C-670F-4781-8669-13F2D4FA324D}" type="datetimeFigureOut">
              <a:rPr lang="es-ES"/>
              <a:pPr>
                <a:defRPr/>
              </a:pPr>
              <a:t>17/01/2021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325734-6D51-49B9-94B6-E27E9E60A81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u="sng" smtClean="0"/>
              <a:t>Tema 2:L´entorn de l´empresa 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563" y="1076325"/>
            <a:ext cx="776287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620713"/>
            <a:ext cx="60007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476250"/>
            <a:ext cx="43815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3429000"/>
            <a:ext cx="35623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60350"/>
            <a:ext cx="63817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490538"/>
            <a:ext cx="83058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u="sng" smtClean="0"/>
              <a:t>3) Anàlisi DAFO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557338"/>
            <a:ext cx="62293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775" y="1117600"/>
            <a:ext cx="639445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Exercici 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S" dirty="0" err="1" smtClean="0"/>
              <a:t>Fer</a:t>
            </a:r>
            <a:r>
              <a:rPr lang="es-ES" dirty="0" smtClean="0"/>
              <a:t> un </a:t>
            </a:r>
            <a:r>
              <a:rPr lang="es-ES" dirty="0" err="1" smtClean="0"/>
              <a:t>Dafo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les </a:t>
            </a:r>
            <a:r>
              <a:rPr lang="es-ES" dirty="0" err="1" smtClean="0"/>
              <a:t>dades</a:t>
            </a:r>
            <a:r>
              <a:rPr lang="es-ES" dirty="0" smtClean="0"/>
              <a:t> </a:t>
            </a:r>
            <a:r>
              <a:rPr lang="es-ES" dirty="0" err="1" smtClean="0"/>
              <a:t>següents</a:t>
            </a:r>
            <a:r>
              <a:rPr lang="es-ES" dirty="0" smtClean="0"/>
              <a:t>: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dirty="0" smtClean="0"/>
              <a:t>	-</a:t>
            </a:r>
            <a:r>
              <a:rPr lang="ca-ES" sz="2000" dirty="0" smtClean="0">
                <a:latin typeface="Arial" pitchFamily="34" charset="0"/>
                <a:cs typeface="Arial" pitchFamily="34" charset="0"/>
              </a:rPr>
              <a:t>Ser nou al mercat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     - Necessitats </a:t>
            </a:r>
            <a:r>
              <a:rPr lang="ca-ES" sz="2000" dirty="0" err="1" smtClean="0">
                <a:latin typeface="Arial" pitchFamily="34" charset="0"/>
                <a:cs typeface="Arial" pitchFamily="34" charset="0"/>
              </a:rPr>
              <a:t>finançeres</a:t>
            </a:r>
            <a:endParaRPr lang="ca-ES" sz="2000" dirty="0" smtClean="0">
              <a:latin typeface="Arial" pitchFamily="34" charset="0"/>
              <a:cs typeface="Arial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      -coneixements tècnics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     - Preparació en gestió </a:t>
            </a:r>
            <a:r>
              <a:rPr lang="ca-ES" sz="2000" dirty="0" err="1" smtClean="0">
                <a:latin typeface="Arial" pitchFamily="34" charset="0"/>
                <a:cs typeface="Arial" pitchFamily="34" charset="0"/>
              </a:rPr>
              <a:t>d´empreses</a:t>
            </a:r>
            <a:endParaRPr lang="ca-ES" sz="2000" dirty="0" smtClean="0">
              <a:latin typeface="Arial" pitchFamily="34" charset="0"/>
              <a:cs typeface="Arial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      -capacitat de treball i organització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	-descens de la construcció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     - inflació alta  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	-Poques empreses en el sector 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	-Demanda poc cuidada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ES" dirty="0" smtClean="0"/>
              <a:t>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4)L´empresa com  Sistema </a:t>
            </a:r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8175" y="1773238"/>
            <a:ext cx="4427538" cy="3543300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836613"/>
            <a:ext cx="80962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u="sng" smtClean="0"/>
              <a:t>Ìndex</a:t>
            </a:r>
            <a:r>
              <a:rPr lang="es-ES" smtClean="0"/>
              <a:t>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a-ES" dirty="0" smtClean="0"/>
              <a:t>1)</a:t>
            </a:r>
            <a:r>
              <a:rPr lang="ca-ES" dirty="0" err="1" smtClean="0"/>
              <a:t>L´empresa</a:t>
            </a:r>
            <a:r>
              <a:rPr lang="ca-ES" dirty="0" smtClean="0"/>
              <a:t> i el seu entorn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a-ES" dirty="0" smtClean="0"/>
              <a:t>2)</a:t>
            </a:r>
            <a:r>
              <a:rPr lang="ca-ES" dirty="0" err="1" smtClean="0"/>
              <a:t>L´entorn</a:t>
            </a:r>
            <a:r>
              <a:rPr lang="ca-ES" dirty="0" smtClean="0"/>
              <a:t> de les Pimes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a-ES" dirty="0" smtClean="0"/>
              <a:t>3) </a:t>
            </a:r>
            <a:r>
              <a:rPr lang="ca-ES" dirty="0" err="1" smtClean="0"/>
              <a:t>Ànalisi</a:t>
            </a:r>
            <a:r>
              <a:rPr lang="ca-ES" dirty="0" smtClean="0"/>
              <a:t> DAFO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a-ES" dirty="0" smtClean="0"/>
              <a:t>4) </a:t>
            </a:r>
            <a:r>
              <a:rPr lang="ca-ES" dirty="0" err="1" smtClean="0"/>
              <a:t>L´empresa</a:t>
            </a:r>
            <a:r>
              <a:rPr lang="ca-ES" dirty="0" smtClean="0"/>
              <a:t> com sistema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a-ES" dirty="0" smtClean="0"/>
              <a:t>5)La cultura empresarial, la responsabilitat social corporativa i </a:t>
            </a:r>
            <a:r>
              <a:rPr lang="ca-ES" dirty="0" err="1" smtClean="0"/>
              <a:t>´l´ètica</a:t>
            </a:r>
            <a:r>
              <a:rPr lang="ca-ES" dirty="0" smtClean="0"/>
              <a:t> empresarial </a:t>
            </a:r>
            <a:endParaRPr lang="ca-ES" dirty="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S" dirty="0" smtClean="0"/>
              <a:t>6)L´ORGANIGRAMA </a:t>
            </a:r>
            <a:endParaRPr lang="ca-E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1438"/>
            <a:ext cx="8780463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476250"/>
            <a:ext cx="8210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3357563"/>
            <a:ext cx="7632700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Título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u="sng" dirty="0" smtClean="0"/>
              <a:t>5)La cultura </a:t>
            </a:r>
            <a:r>
              <a:rPr lang="es-ES" u="sng" dirty="0" err="1" smtClean="0"/>
              <a:t>empresarial,la</a:t>
            </a:r>
            <a:r>
              <a:rPr lang="es-ES" u="sng" dirty="0" smtClean="0"/>
              <a:t> responsabilidad social corporativas i l´ ética empresarial </a:t>
            </a:r>
          </a:p>
        </p:txBody>
      </p:sp>
      <p:sp>
        <p:nvSpPr>
          <p:cNvPr id="13" name="12 Subtítulo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5.1 La Cultura empresarial 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341438"/>
            <a:ext cx="7296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4437063"/>
            <a:ext cx="37719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213" y="4868863"/>
            <a:ext cx="70008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ca-ES" dirty="0" smtClean="0"/>
              <a:t>5.2 La responsabilitat social corporativa 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1628775"/>
            <a:ext cx="370205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844675"/>
            <a:ext cx="3978275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37235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5.3 L´ètica empresarial 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557338"/>
            <a:ext cx="644525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2133600"/>
            <a:ext cx="31718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1196975"/>
            <a:ext cx="31718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549275"/>
            <a:ext cx="67437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052736"/>
            <a:ext cx="7560840" cy="503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s-ES" u="sng" dirty="0" smtClean="0"/>
              <a:t>6)L´ORGANIGRAMA </a:t>
            </a:r>
            <a:endParaRPr lang="es-ES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949280"/>
            <a:ext cx="75152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993775"/>
            <a:ext cx="7340600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836613"/>
            <a:ext cx="83153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851535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875" y="1155700"/>
            <a:ext cx="682625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04875"/>
            <a:ext cx="65532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smtClean="0"/>
              <a:t>Fin de la Fita!Moltes merçes </a:t>
            </a: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620713"/>
            <a:ext cx="39147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052513"/>
            <a:ext cx="8077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3284538"/>
            <a:ext cx="79724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404813"/>
            <a:ext cx="6962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1268413"/>
            <a:ext cx="20478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088" y="1700213"/>
            <a:ext cx="19526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50" y="1989138"/>
            <a:ext cx="641032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549275"/>
            <a:ext cx="7345362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2771775"/>
            <a:ext cx="8248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549275"/>
            <a:ext cx="85471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3141663"/>
            <a:ext cx="852805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549275"/>
            <a:ext cx="3990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412875"/>
            <a:ext cx="8356600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2492375"/>
            <a:ext cx="66548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476250"/>
            <a:ext cx="51720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81</Words>
  <Application>Microsoft Office PowerPoint</Application>
  <PresentationFormat>Presentación en pantalla (4:3)</PresentationFormat>
  <Paragraphs>29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6" baseType="lpstr">
      <vt:lpstr>Calibri</vt:lpstr>
      <vt:lpstr>Arial</vt:lpstr>
      <vt:lpstr>Tema de Office</vt:lpstr>
      <vt:lpstr>Tema 2:L´entorn de l´empresa </vt:lpstr>
      <vt:lpstr>Ìndex 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3) Anàlisi DAFO</vt:lpstr>
      <vt:lpstr>Diapositiva 16</vt:lpstr>
      <vt:lpstr>Exercici </vt:lpstr>
      <vt:lpstr>4)L´empresa com  Sistema </vt:lpstr>
      <vt:lpstr>Diapositiva 19</vt:lpstr>
      <vt:lpstr>Diapositiva 20</vt:lpstr>
      <vt:lpstr>Diapositiva 21</vt:lpstr>
      <vt:lpstr>5)La cultura empresarial,la responsabilidad social corporativas i l´ ética empresarial </vt:lpstr>
      <vt:lpstr>5.1 La Cultura empresarial </vt:lpstr>
      <vt:lpstr>5.2 La responsabilitat social corporativa </vt:lpstr>
      <vt:lpstr>Diapositiva 25</vt:lpstr>
      <vt:lpstr>5.3 L´ètica empresarial </vt:lpstr>
      <vt:lpstr>Diapositiva 27</vt:lpstr>
      <vt:lpstr>6)L´ORGANIGRAMA </vt:lpstr>
      <vt:lpstr>Diapositiva 29</vt:lpstr>
      <vt:lpstr>Diapositiva 30</vt:lpstr>
      <vt:lpstr>Diapositiva 31</vt:lpstr>
      <vt:lpstr>Diapositiva 32</vt:lpstr>
      <vt:lpstr>Fin de la Fita!Moltes merçes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Marcos</dc:creator>
  <cp:lastModifiedBy>Marcos</cp:lastModifiedBy>
  <cp:revision>37</cp:revision>
  <dcterms:created xsi:type="dcterms:W3CDTF">2021-01-10T12:05:18Z</dcterms:created>
  <dcterms:modified xsi:type="dcterms:W3CDTF">2021-01-17T17:06:28Z</dcterms:modified>
</cp:coreProperties>
</file>